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41520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DHCR24 y 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</a:t>
            </a:r>
            <a:r>
              <a:rPr lang="es-ES" dirty="0" smtClean="0"/>
              <a:t>fw1/rv1 --&gt; 8-mer</a:t>
            </a:r>
            <a:endParaRPr lang="es-ES" dirty="0"/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</a:t>
            </a:r>
            <a:r>
              <a:rPr lang="es-ES" dirty="0" smtClean="0"/>
              <a:t>8-mer</a:t>
            </a:r>
            <a:endParaRPr lang="es-ES" dirty="0" smtClean="0"/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</a:t>
            </a:r>
            <a:r>
              <a:rPr lang="es-ES" dirty="0" smtClean="0"/>
              <a:t>8-mer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SC5D </a:t>
            </a:r>
            <a:r>
              <a:rPr lang="es-ES" dirty="0" smtClean="0"/>
              <a:t>fw1/rv1 --&gt; 7-mer8</a:t>
            </a:r>
            <a:endParaRPr lang="es-ES" dirty="0"/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</a:t>
            </a:r>
            <a:r>
              <a:rPr lang="es-ES" dirty="0" smtClean="0"/>
              <a:t>fw2/rv2 --&gt; 7-mer8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SC5D </a:t>
            </a:r>
            <a:r>
              <a:rPr lang="es-ES" dirty="0" smtClean="0"/>
              <a:t>fw3/rv3 --&gt; 7-merA1</a:t>
            </a:r>
            <a:endParaRPr lang="es-ES" dirty="0"/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</a:t>
            </a:r>
            <a:r>
              <a:rPr lang="es-ES" b="1" dirty="0" smtClean="0">
                <a:cs typeface="Times New Roman" panose="02020603050405020304" pitchFamily="18" charset="0"/>
              </a:rPr>
              <a:t>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27/08/19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 smtClean="0"/>
              <a:t>psiCheck2 (II) </a:t>
            </a:r>
            <a:r>
              <a:rPr lang="es-ES" dirty="0"/>
              <a:t>--&gt;  6,2kpb </a:t>
            </a:r>
            <a:r>
              <a:rPr lang="es-ES" dirty="0" smtClean="0"/>
              <a:t>(</a:t>
            </a:r>
            <a:r>
              <a:rPr lang="es-ES" dirty="0" smtClean="0"/>
              <a:t>18,85</a:t>
            </a:r>
            <a:r>
              <a:rPr lang="es-ES" dirty="0" smtClean="0"/>
              <a:t>ng/</a:t>
            </a:r>
            <a:r>
              <a:rPr lang="es-ES" dirty="0" err="1" smtClean="0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 smtClean="0"/>
              <a:t>Cantidad de plásmido </a:t>
            </a:r>
            <a:r>
              <a:rPr lang="es-ES" dirty="0"/>
              <a:t>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</a:t>
            </a:r>
            <a:r>
              <a:rPr lang="es-ES" dirty="0" smtClean="0"/>
              <a:t>--&gt; 1:3 </a:t>
            </a:r>
            <a:r>
              <a:rPr lang="es-ES" dirty="0"/>
              <a:t>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 smtClean="0"/>
              <a:t>Numeración tubos:</a:t>
            </a:r>
          </a:p>
          <a:p>
            <a:pPr lvl="1"/>
            <a:r>
              <a:rPr lang="es-ES" dirty="0" smtClean="0"/>
              <a:t>	1--&gt; DHCR24 1:3</a:t>
            </a:r>
          </a:p>
          <a:p>
            <a:pPr lvl="1"/>
            <a:r>
              <a:rPr lang="es-ES" dirty="0" smtClean="0"/>
              <a:t>	2--&gt; DHCR23 1:6</a:t>
            </a:r>
          </a:p>
          <a:p>
            <a:pPr lvl="1"/>
            <a:r>
              <a:rPr lang="es-ES" dirty="0" smtClean="0"/>
              <a:t>	3--&gt; SC5D 1:3</a:t>
            </a:r>
          </a:p>
          <a:p>
            <a:pPr lvl="1"/>
            <a:r>
              <a:rPr lang="es-ES" dirty="0" smtClean="0"/>
              <a:t>	4--&gt; SC5D 1:6</a:t>
            </a:r>
            <a:endParaRPr lang="es-ES" dirty="0"/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Transformación, </a:t>
            </a:r>
            <a:r>
              <a:rPr lang="es-ES" b="1" dirty="0" err="1" smtClean="0"/>
              <a:t>miniprep</a:t>
            </a:r>
            <a:r>
              <a:rPr lang="es-ES" b="1" dirty="0" smtClean="0"/>
              <a:t> y secuenciac</a:t>
            </a:r>
            <a:r>
              <a:rPr lang="es-ES" b="1" dirty="0" smtClean="0"/>
              <a:t>ión de </a:t>
            </a:r>
            <a:r>
              <a:rPr lang="es-ES" b="1" dirty="0"/>
              <a:t>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28/08/19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 smtClean="0"/>
              <a:t>Transformación: </a:t>
            </a:r>
            <a:r>
              <a:rPr lang="es-ES" dirty="0"/>
              <a:t>1uL de plásmido por alícuota, </a:t>
            </a:r>
            <a:r>
              <a:rPr lang="es-ES" dirty="0" smtClean="0"/>
              <a:t>4 alícuotas --&gt; picado de colonias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DH 1:3 (DHCR24 fw1</a:t>
            </a:r>
            <a:r>
              <a:rPr lang="es-ES" dirty="0" smtClean="0"/>
              <a:t>) --&gt; DH 1-3 --&gt; placa vieja, solo funciona </a:t>
            </a:r>
            <a:r>
              <a:rPr lang="es-ES" b="1" dirty="0" smtClean="0"/>
              <a:t>DH 3</a:t>
            </a:r>
          </a:p>
          <a:p>
            <a:pPr marL="800100" lvl="1" indent="-342900">
              <a:buAutoNum type="arabicPeriod"/>
            </a:pPr>
            <a:r>
              <a:rPr lang="es-ES" dirty="0" smtClean="0"/>
              <a:t>DH 1:6 (         -            ) --&gt; DH 4-7 --&gt; placa vieja, ninguna crece en LB + </a:t>
            </a:r>
            <a:r>
              <a:rPr lang="es-ES" dirty="0" err="1" smtClean="0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</a:t>
            </a:r>
            <a:r>
              <a:rPr lang="es-ES" dirty="0" smtClean="0"/>
              <a:t>) --&gt; </a:t>
            </a:r>
            <a:r>
              <a:rPr lang="es-ES" b="1" dirty="0" smtClean="0"/>
              <a:t>LSD 1-9 </a:t>
            </a:r>
            <a:r>
              <a:rPr lang="es-ES" dirty="0" smtClean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 smtClean="0"/>
              <a:t>LSD 1:6 (        -        ) --&gt; placa vieja, no se pica nada de aquí</a:t>
            </a:r>
          </a:p>
          <a:p>
            <a:pPr lvl="1"/>
            <a:endParaRPr lang="es-ES" dirty="0" smtClean="0"/>
          </a:p>
          <a:p>
            <a:pPr marL="342900" indent="-342900">
              <a:buAutoNum type="alphaUcPeriod"/>
            </a:pPr>
            <a:r>
              <a:rPr lang="es-ES" dirty="0" err="1" smtClean="0"/>
              <a:t>Miniprep</a:t>
            </a:r>
            <a:r>
              <a:rPr lang="es-ES" dirty="0" smtClean="0"/>
              <a:t>: 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 smtClean="0"/>
              <a:t>DH 3 --&gt; [   ] = 627,1ng/</a:t>
            </a:r>
            <a:r>
              <a:rPr lang="es-ES" dirty="0" err="1" smtClean="0"/>
              <a:t>uL</a:t>
            </a:r>
            <a:r>
              <a:rPr lang="es-ES" dirty="0" smtClean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 smtClean="0"/>
              <a:t>LSD 1--&gt; [   ] = 611,7ng/</a:t>
            </a:r>
            <a:r>
              <a:rPr lang="es-ES" dirty="0" err="1" smtClean="0"/>
              <a:t>uL</a:t>
            </a:r>
            <a:r>
              <a:rPr lang="es-ES" dirty="0" smtClean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 smtClean="0"/>
              <a:t>LSD 3--&gt; [   ] = 595,6ng/</a:t>
            </a:r>
            <a:r>
              <a:rPr lang="es-ES" dirty="0" err="1" smtClean="0"/>
              <a:t>uL</a:t>
            </a:r>
            <a:r>
              <a:rPr lang="es-ES" dirty="0" smtClean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 smtClean="0"/>
              <a:t>LSD 9--&gt; [   ] = 648,5ng/</a:t>
            </a:r>
            <a:r>
              <a:rPr lang="es-ES" dirty="0" err="1" smtClean="0"/>
              <a:t>uL</a:t>
            </a:r>
            <a:r>
              <a:rPr lang="es-ES" dirty="0" smtClean="0"/>
              <a:t> --&gt; SeqID BUU267</a:t>
            </a:r>
          </a:p>
          <a:p>
            <a:pPr lvl="1"/>
            <a:endParaRPr lang="es-ES" dirty="0" smtClean="0"/>
          </a:p>
          <a:p>
            <a:pPr marL="342900" indent="-342900">
              <a:buFont typeface="+mj-lt"/>
              <a:buAutoNum type="alphaUcPeriod"/>
            </a:pPr>
            <a:r>
              <a:rPr lang="es-ES" dirty="0" smtClean="0"/>
              <a:t>Secuenciación:</a:t>
            </a:r>
          </a:p>
          <a:p>
            <a:pPr lvl="1"/>
            <a:r>
              <a:rPr lang="es-ES" dirty="0" smtClean="0"/>
              <a:t>Se manda a secuenciar los cuatro plásmidos --&gt; alineado de la secuencias molde (el 3’UTR) con las secuencias que nos envían</a:t>
            </a:r>
            <a:endParaRPr lang="es-ES" dirty="0"/>
          </a:p>
          <a:p>
            <a:r>
              <a:rPr lang="es-ES" dirty="0" smtClean="0"/>
              <a:t> 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</a:t>
            </a:r>
            <a:r>
              <a:rPr lang="es-ES" dirty="0" smtClean="0"/>
              <a:t>fw1 – DH3 </a:t>
            </a:r>
            <a:r>
              <a:rPr lang="es-ES" dirty="0"/>
              <a:t>(SeqID </a:t>
            </a:r>
            <a:r>
              <a:rPr lang="es-ES" dirty="0" smtClean="0"/>
              <a:t>BUU264) ~ 822pb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</a:t>
            </a:r>
            <a:r>
              <a:rPr lang="es-ES" dirty="0" smtClean="0"/>
              <a:t>fw1 – DH3 </a:t>
            </a:r>
            <a:r>
              <a:rPr lang="es-ES" dirty="0"/>
              <a:t>(SeqID </a:t>
            </a:r>
            <a:r>
              <a:rPr lang="es-ES" dirty="0" smtClean="0"/>
              <a:t>BUU264) ~ 822pb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SC5D fw1 – LSD 9 (SeqID BUU267) ~ 852pb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SC5D fw1 – LSD 9 (SeqID BUU267) ~ 852pb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 smtClean="0"/>
              <a:t>SC5D fw1 – LSD 3 (</a:t>
            </a:r>
            <a:r>
              <a:rPr lang="es-ES" dirty="0"/>
              <a:t>SeqID </a:t>
            </a:r>
            <a:r>
              <a:rPr lang="es-ES" dirty="0" smtClean="0"/>
              <a:t>BUU270) </a:t>
            </a:r>
            <a:r>
              <a:rPr lang="es-ES" dirty="0"/>
              <a:t>~ </a:t>
            </a:r>
            <a:r>
              <a:rPr lang="es-ES" dirty="0" smtClean="0"/>
              <a:t>852pb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 smtClean="0"/>
              <a:t>SC5D fw1 – LSD 3 (</a:t>
            </a:r>
            <a:r>
              <a:rPr lang="es-ES" dirty="0"/>
              <a:t>SeqID </a:t>
            </a:r>
            <a:r>
              <a:rPr lang="es-ES" dirty="0" smtClean="0"/>
              <a:t>BUU270) </a:t>
            </a:r>
            <a:r>
              <a:rPr lang="es-ES" dirty="0"/>
              <a:t>~ </a:t>
            </a:r>
            <a:r>
              <a:rPr lang="es-ES" dirty="0" smtClean="0"/>
              <a:t>852pb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 smtClean="0"/>
              <a:t>SC5D fw1 – LSD 1 (SeqID BUU273) </a:t>
            </a:r>
            <a:r>
              <a:rPr lang="es-ES" dirty="0"/>
              <a:t>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 smtClean="0"/>
              <a:t>SC5D fw1 – LSD 1 (SeqID BUU273) </a:t>
            </a:r>
            <a:r>
              <a:rPr lang="es-ES" dirty="0"/>
              <a:t>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SC5D fw1 – LSD 9 (SeqID BUU267) vs. </a:t>
            </a:r>
            <a:r>
              <a:rPr lang="es-ES" dirty="0"/>
              <a:t>SC5D fw1 – LSD 3 (SeqID BUU270)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SC5D fw1 – LSD 9 (SeqID BUU267) vs. </a:t>
            </a:r>
            <a:r>
              <a:rPr lang="es-ES" dirty="0"/>
              <a:t>SC5D fw1 – LSD </a:t>
            </a:r>
            <a:r>
              <a:rPr lang="es-ES" dirty="0" smtClean="0"/>
              <a:t>1 </a:t>
            </a:r>
            <a:r>
              <a:rPr lang="es-ES" dirty="0"/>
              <a:t>(SeqID </a:t>
            </a:r>
            <a:r>
              <a:rPr lang="es-ES" dirty="0" smtClean="0"/>
              <a:t>BUU273) 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SC5D fw1 – LSD 3 (SeqID BUU270) vs. </a:t>
            </a:r>
            <a:r>
              <a:rPr lang="es-ES" dirty="0"/>
              <a:t>SC5D fw1 – LSD </a:t>
            </a:r>
            <a:r>
              <a:rPr lang="es-ES" dirty="0" smtClean="0"/>
              <a:t>1 </a:t>
            </a:r>
            <a:r>
              <a:rPr lang="es-ES" dirty="0"/>
              <a:t>(SeqID </a:t>
            </a:r>
            <a:r>
              <a:rPr lang="es-ES" dirty="0" smtClean="0"/>
              <a:t>BUU273) 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(27.8ng/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</a:t>
              </a:r>
              <a:r>
                <a:rPr lang="es-ES" dirty="0" smtClean="0"/>
                <a:t>de </a:t>
              </a:r>
              <a:r>
                <a:rPr lang="es-ES" dirty="0"/>
                <a:t>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 smtClean="0"/>
                <a:t>Ratio </a:t>
              </a:r>
              <a:r>
                <a:rPr lang="es-ES" dirty="0"/>
                <a:t>plásmido – inserto </a:t>
              </a:r>
              <a:r>
                <a:rPr lang="es-ES" dirty="0" smtClean="0"/>
                <a:t>--&gt; 1:3</a:t>
              </a:r>
              <a:endParaRPr lang="es-ES" dirty="0"/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 smtClean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 smtClean="0"/>
                <a:t>SC5D       1:3 </a:t>
              </a:r>
              <a:endParaRPr lang="es-ES" dirty="0"/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>
                  <a:solidFill>
                    <a:schemeClr val="tx1"/>
                  </a:solidFill>
                </a:rPr>
                <a:t>3</a:t>
              </a:r>
              <a:endParaRPr lang="es-E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47513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DH5a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1uL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250uL de SOCS médium + 50uL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 smtClean="0"/>
              <a:t>competentes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30’</a:t>
            </a:r>
            <a:endParaRPr lang="es-ES" dirty="0"/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42ºC 30’’</a:t>
            </a:r>
            <a:endParaRPr lang="es-ES" dirty="0"/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r>
              <a:rPr lang="es-ES" dirty="0" smtClean="0"/>
              <a:t>’</a:t>
            </a:r>
            <a:endParaRPr lang="es-ES" dirty="0"/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SOCS</a:t>
            </a:r>
          </a:p>
          <a:p>
            <a:pPr algn="ctr"/>
            <a:r>
              <a:rPr lang="es-ES" dirty="0" smtClean="0"/>
              <a:t>250</a:t>
            </a:r>
            <a:r>
              <a:rPr lang="el-GR" dirty="0" smtClean="0"/>
              <a:t>μ</a:t>
            </a:r>
            <a:r>
              <a:rPr lang="es-ES" dirty="0" smtClean="0"/>
              <a:t>L</a:t>
            </a:r>
            <a:endParaRPr lang="es-ES" dirty="0"/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225 rpm 37ºC 1h</a:t>
            </a:r>
            <a:endParaRPr lang="es-ES" dirty="0"/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LB + Ampicilina</a:t>
            </a:r>
            <a:endParaRPr lang="es-ES" dirty="0"/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Overnight 37ºC</a:t>
            </a:r>
            <a:endParaRPr lang="es-ES" dirty="0"/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Picar colonias</a:t>
            </a:r>
            <a:endParaRPr lang="es-ES" dirty="0"/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2mL </a:t>
            </a:r>
            <a:r>
              <a:rPr lang="es-ES" dirty="0" err="1" smtClean="0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225 rpm 37ºC 1h</a:t>
            </a:r>
            <a:endParaRPr lang="es-ES" dirty="0"/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Secuenciación</a:t>
            </a:r>
            <a:endParaRPr lang="es-ES" dirty="0"/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Transformación DH5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</a:t>
            </a:r>
            <a:r>
              <a:rPr lang="es-ES" dirty="0" smtClean="0"/>
              <a:t>fw3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</a:t>
            </a:r>
            <a:r>
              <a:rPr lang="es-ES" dirty="0" smtClean="0"/>
              <a:t>a dos temperaturas: 63ºC (prevista) y 65ºC, </a:t>
            </a:r>
            <a:r>
              <a:rPr lang="es-ES" dirty="0" err="1" smtClean="0"/>
              <a:t>Vf</a:t>
            </a:r>
            <a:r>
              <a:rPr lang="es-ES" dirty="0" smtClean="0"/>
              <a:t>=20</a:t>
            </a:r>
            <a:r>
              <a:rPr lang="el-GR" dirty="0"/>
              <a:t> </a:t>
            </a:r>
            <a:r>
              <a:rPr lang="el-GR" dirty="0" smtClean="0"/>
              <a:t>μ</a:t>
            </a:r>
            <a:r>
              <a:rPr lang="es-ES" dirty="0" smtClean="0"/>
              <a:t>L.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Gel de agarosa al 1</a:t>
            </a:r>
            <a:r>
              <a:rPr lang="es-ES" dirty="0" smtClean="0"/>
              <a:t>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 smtClean="0"/>
          </a:p>
          <a:p>
            <a:r>
              <a:rPr lang="es-ES" dirty="0" smtClean="0"/>
              <a:t>Salen demasiadas bandas a 63ºC y muy juntas, no se puede aislar la de 2268pb. A 65ºC no sale nada en absoluto.</a:t>
            </a:r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27/08/19</a:t>
            </a:r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1355</Words>
  <Application>Microsoft Office PowerPoint</Application>
  <PresentationFormat>Panorámica</PresentationFormat>
  <Paragraphs>248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52</cp:revision>
  <dcterms:created xsi:type="dcterms:W3CDTF">2019-09-01T16:43:49Z</dcterms:created>
  <dcterms:modified xsi:type="dcterms:W3CDTF">2019-09-08T19:14:36Z</dcterms:modified>
</cp:coreProperties>
</file>